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C97D60A-9BA7-4E61-9756-CA83B663A414}" type="datetimeFigureOut">
              <a:rPr lang="es-ES" smtClean="0"/>
              <a:pPr/>
              <a:t>03/12/2013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3EBD6D31-C192-4317-8068-28D81AC6634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7D60A-9BA7-4E61-9756-CA83B663A414}" type="datetimeFigureOut">
              <a:rPr lang="es-ES" smtClean="0"/>
              <a:pPr/>
              <a:t>03/12/2013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D6D31-C192-4317-8068-28D81AC6634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_tradnl" dirty="0" smtClean="0"/>
              <a:t>LA CIENCIA EN CANARIAS</a:t>
            </a:r>
            <a:endParaRPr lang="es-ES" dirty="0"/>
          </a:p>
        </p:txBody>
      </p:sp>
      <p:sp>
        <p:nvSpPr>
          <p:cNvPr id="3" name="2 Subtítulo"/>
          <p:cNvSpPr>
            <a:spLocks noGrp="1"/>
          </p:cNvSpPr>
          <p:nvPr>
            <p:ph type="subTitle" idx="1"/>
          </p:nvPr>
        </p:nvSpPr>
        <p:spPr/>
        <p:txBody>
          <a:bodyPr/>
          <a:lstStyle/>
          <a:p>
            <a:r>
              <a:rPr lang="es-ES_tradnl" dirty="0" smtClean="0"/>
              <a:t>Andrés Barios</a:t>
            </a:r>
          </a:p>
          <a:p>
            <a:r>
              <a:rPr lang="es-ES_tradnl" dirty="0" smtClean="0"/>
              <a:t>Luna García-</a:t>
            </a:r>
            <a:r>
              <a:rPr lang="es-ES_tradnl" dirty="0" err="1" smtClean="0"/>
              <a:t>Arcióllar</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lstStyle/>
          <a:p>
            <a:r>
              <a:rPr lang="es-ES" dirty="0"/>
              <a:t>1. Indica qué científico canario recibió el Premio Canarias de Investigación, el Premio Príncipe de Asturias y fue propuesto varias veces a Premio Nobel</a:t>
            </a:r>
            <a:r>
              <a:rPr lang="es-ES" dirty="0" smtClean="0"/>
              <a:t>.</a:t>
            </a:r>
          </a:p>
          <a:p>
            <a:pPr>
              <a:buNone/>
            </a:pPr>
            <a:r>
              <a:rPr lang="es-ES" dirty="0"/>
              <a:t>D. Antonio González </a:t>
            </a:r>
            <a:r>
              <a:rPr lang="es-ES" dirty="0" err="1"/>
              <a:t>González</a:t>
            </a:r>
            <a:r>
              <a:rPr lang="es-ES" dirty="0"/>
              <a:t> fue el científico canario que recibió estos premios y le dieron tres Premios 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normAutofit fontScale="55000" lnSpcReduction="20000"/>
          </a:bodyPr>
          <a:lstStyle/>
          <a:p>
            <a:r>
              <a:rPr lang="es-ES" dirty="0"/>
              <a:t>2. Analiza los Premios Canarias de Investigación y realiza una biografía de tres de ellos cuya investigación se haya realizado en campos de investigación diferentes, indicando sus principales aportaciones a la Ciencia</a:t>
            </a:r>
            <a:r>
              <a:rPr lang="es-ES" dirty="0" smtClean="0"/>
              <a:t>.</a:t>
            </a:r>
          </a:p>
          <a:p>
            <a:r>
              <a:rPr lang="es-ES" dirty="0"/>
              <a:t>PREMIO CANARIAS DE INVESTIGACIÓN 1985:</a:t>
            </a:r>
          </a:p>
          <a:p>
            <a:r>
              <a:rPr lang="es-ES" dirty="0"/>
              <a:t>D. Roberto Moreno Díaz</a:t>
            </a:r>
          </a:p>
          <a:p>
            <a:r>
              <a:rPr lang="es-ES" dirty="0"/>
              <a:t>Catedrático de Cibernética y Robótica de la Universidad de Las Palmas de Gran Canaria (ULPGC), director del Centro Internacional de Investigaciones en Ciencias de la Computación de la misma y del Instituto Universitario de Ciencia y Tecnología </a:t>
            </a:r>
            <a:r>
              <a:rPr lang="es-ES" dirty="0" smtClean="0"/>
              <a:t>Cibernética</a:t>
            </a:r>
            <a:r>
              <a:rPr lang="es-ES" dirty="0"/>
              <a:t>.</a:t>
            </a:r>
          </a:p>
          <a:p>
            <a:r>
              <a:rPr lang="es-ES" dirty="0"/>
              <a:t>PREMIO CANARIAS DE INVESTIGACIÓN 1996:</a:t>
            </a:r>
          </a:p>
          <a:p>
            <a:r>
              <a:rPr lang="es-ES" dirty="0"/>
              <a:t>D. Francisco Sánchez Martínez</a:t>
            </a:r>
          </a:p>
          <a:p>
            <a:r>
              <a:rPr lang="es-ES" dirty="0" smtClean="0"/>
              <a:t> </a:t>
            </a:r>
            <a:r>
              <a:rPr lang="es-ES" dirty="0"/>
              <a:t>Ha realizado un continuado y relevante trabajo en Canarias para estimular la actividad científica y tecnológica, así como la creación y consolidación del Instituto de Astrofísica de Canarias.</a:t>
            </a:r>
          </a:p>
          <a:p>
            <a:r>
              <a:rPr lang="es-ES" dirty="0"/>
              <a:t>PREMIO CANARIAS DE INVESTIGACIÓN 2008:</a:t>
            </a:r>
          </a:p>
          <a:p>
            <a:r>
              <a:rPr lang="es-ES" dirty="0"/>
              <a:t>D. Antonio Jesús Fernández </a:t>
            </a:r>
            <a:r>
              <a:rPr lang="es-ES" dirty="0" smtClean="0"/>
              <a:t>Rodríguez</a:t>
            </a:r>
            <a:endParaRPr lang="es-ES" dirty="0"/>
          </a:p>
          <a:p>
            <a:r>
              <a:rPr lang="es-ES" dirty="0"/>
              <a:t>Ha recibido numerosos premios científicos como el premio extraordinario de doctorado, premio a las mejores comunicaciones científicas en congresos de Zurcí, Dublín La </a:t>
            </a:r>
            <a:r>
              <a:rPr lang="es-ES" dirty="0" err="1"/>
              <a:t>Rochelle</a:t>
            </a:r>
            <a:r>
              <a:rPr lang="es-ES" dirty="0"/>
              <a:t>, entre otros y ha sido profesor en Universidades españolas, alemanas y americanas. Es miembro de numerosas sociedades científicas.</a:t>
            </a:r>
          </a:p>
          <a:p>
            <a:pPr>
              <a:buNone/>
            </a:pP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793507"/>
          </a:xfrm>
        </p:spPr>
        <p:txBody>
          <a:bodyPr>
            <a:normAutofit lnSpcReduction="10000"/>
          </a:bodyPr>
          <a:lstStyle/>
          <a:p>
            <a:pPr>
              <a:buNone/>
            </a:pPr>
            <a:r>
              <a:rPr lang="es-ES" dirty="0" smtClean="0"/>
              <a:t>3. Señala </a:t>
            </a:r>
            <a:r>
              <a:rPr lang="es-ES" dirty="0"/>
              <a:t>aspectos biográficos y las principales aportaciones científicas e implicaciones sociales </a:t>
            </a:r>
            <a:r>
              <a:rPr lang="es-ES" dirty="0" smtClean="0"/>
              <a:t> sobre algunos ilustrados </a:t>
            </a:r>
            <a:r>
              <a:rPr lang="es-ES" dirty="0"/>
              <a:t>canarios</a:t>
            </a:r>
            <a:r>
              <a:rPr lang="es-ES" dirty="0" smtClean="0"/>
              <a:t>:</a:t>
            </a:r>
          </a:p>
          <a:p>
            <a:pPr>
              <a:buNone/>
            </a:pPr>
            <a:r>
              <a:rPr lang="es-ES" dirty="0"/>
              <a:t>José Clavijo y Fajardo, </a:t>
            </a:r>
            <a:r>
              <a:rPr lang="es-ES" dirty="0" err="1"/>
              <a:t>oposicion</a:t>
            </a:r>
            <a:r>
              <a:rPr lang="es-ES" dirty="0"/>
              <a:t> a los autos sacramentales, obras de teatro religiosas.</a:t>
            </a:r>
          </a:p>
          <a:p>
            <a:pPr>
              <a:buNone/>
            </a:pPr>
            <a:r>
              <a:rPr lang="es-ES" dirty="0"/>
              <a:t> José de Viera y Clavijo, poemas </a:t>
            </a:r>
            <a:r>
              <a:rPr lang="es-ES" dirty="0" err="1"/>
              <a:t>satiricos</a:t>
            </a:r>
            <a:r>
              <a:rPr lang="es-ES" dirty="0"/>
              <a:t>, tragedias y mas escritos.</a:t>
            </a:r>
          </a:p>
          <a:p>
            <a:pPr>
              <a:buNone/>
            </a:pPr>
            <a:r>
              <a:rPr lang="es-ES" dirty="0"/>
              <a:t>Agustín de Betancourt y Molina, obras de </a:t>
            </a:r>
            <a:r>
              <a:rPr lang="es-ES" dirty="0" err="1"/>
              <a:t>ingenieria</a:t>
            </a:r>
            <a:r>
              <a:rPr lang="es-ES" dirty="0"/>
              <a:t> como maquina de vapor y globo </a:t>
            </a:r>
            <a:r>
              <a:rPr lang="es-ES" dirty="0" err="1"/>
              <a:t>aeroestatico</a:t>
            </a:r>
            <a:r>
              <a:rPr lang="es-ES" dirty="0"/>
              <a:t>.</a:t>
            </a:r>
          </a:p>
          <a:p>
            <a:pPr>
              <a:buNone/>
            </a:pPr>
            <a:r>
              <a:rPr lang="es-ES" dirty="0"/>
              <a:t>Alonso de Nava y </a:t>
            </a:r>
            <a:r>
              <a:rPr lang="es-ES" dirty="0" err="1"/>
              <a:t>Grimón</a:t>
            </a:r>
            <a:r>
              <a:rPr lang="es-ES" dirty="0"/>
              <a:t>, defensor de la agricultura como riqueza del pueblo.</a:t>
            </a:r>
          </a:p>
          <a:p>
            <a:pPr>
              <a:buNone/>
            </a:pP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793507"/>
          </a:xfrm>
        </p:spPr>
        <p:txBody>
          <a:bodyPr>
            <a:normAutofit fontScale="55000" lnSpcReduction="20000"/>
          </a:bodyPr>
          <a:lstStyle/>
          <a:p>
            <a:r>
              <a:rPr lang="es-ES_tradnl" dirty="0" smtClean="0"/>
              <a:t>4.</a:t>
            </a:r>
            <a:r>
              <a:rPr lang="es-ES" dirty="0" smtClean="0"/>
              <a:t> </a:t>
            </a:r>
            <a:r>
              <a:rPr lang="es-ES" dirty="0"/>
              <a:t>Señala aspectos biográficos y principales aportaciones científicas e implicaciones sociales de los científicos canarios: </a:t>
            </a:r>
            <a:r>
              <a:rPr lang="es-ES" b="1" dirty="0"/>
              <a:t>Blas Cabrera (1878-1945)</a:t>
            </a:r>
            <a:r>
              <a:rPr lang="es-ES" dirty="0"/>
              <a:t>; </a:t>
            </a:r>
            <a:r>
              <a:rPr lang="es-ES" b="1" dirty="0"/>
              <a:t>Juan </a:t>
            </a:r>
            <a:r>
              <a:rPr lang="es-ES" b="1" dirty="0" err="1"/>
              <a:t>Negrín</a:t>
            </a:r>
            <a:r>
              <a:rPr lang="es-ES" b="1" dirty="0"/>
              <a:t> (1891-1956)</a:t>
            </a:r>
            <a:r>
              <a:rPr lang="es-ES" dirty="0"/>
              <a:t>; </a:t>
            </a:r>
            <a:r>
              <a:rPr lang="es-ES" b="1" dirty="0"/>
              <a:t>Antonio González (1917-2002</a:t>
            </a:r>
            <a:r>
              <a:rPr lang="es-ES" b="1" dirty="0" smtClean="0"/>
              <a:t>)</a:t>
            </a:r>
          </a:p>
          <a:p>
            <a:r>
              <a:rPr lang="es-ES" b="1" dirty="0"/>
              <a:t>Blas Cabrera y Felipe</a:t>
            </a:r>
            <a:r>
              <a:rPr lang="es-ES" dirty="0"/>
              <a:t> (Arrecife, Lanzarote, 20 de mayo de 1878 - México DF, 1 de agosto de 1945) fue un físico español, siendo considerado uno de los científicos españoles más importantes de la historia.  miembro y presidente de la Real Academia de Ciencias Exactas, Físicas y Naturales, miembro de la </a:t>
            </a:r>
            <a:r>
              <a:rPr lang="es-ES" u="sng" dirty="0"/>
              <a:t>Real </a:t>
            </a:r>
            <a:r>
              <a:rPr lang="es-ES" u="sng" dirty="0" smtClean="0"/>
              <a:t>Academia </a:t>
            </a:r>
            <a:r>
              <a:rPr lang="es-ES" u="sng" dirty="0"/>
              <a:t>Española</a:t>
            </a:r>
            <a:r>
              <a:rPr lang="es-ES" dirty="0"/>
              <a:t> presidente de la Sociedad Española de Física y Química, director del Laboratorio de Investigaciones Físicas de la Junta para Ampliación de Estudios, director del </a:t>
            </a:r>
            <a:r>
              <a:rPr lang="es-ES" u="sng" dirty="0"/>
              <a:t>Instituto Nacional de Física y Química</a:t>
            </a:r>
            <a:r>
              <a:rPr lang="es-ES" dirty="0"/>
              <a:t>, miembro extranjero de la Academia de Ciencias Francesa, miembro del Comité Científico de las Conferencias </a:t>
            </a:r>
            <a:r>
              <a:rPr lang="es-ES" dirty="0" err="1" smtClean="0"/>
              <a:t>Solvay</a:t>
            </a:r>
            <a:r>
              <a:rPr lang="es-ES" dirty="0"/>
              <a:t> (Bruselas), rector de la Universidad Central de Madrid y de la Universidad Internacional Menéndez Pelayo y secretario </a:t>
            </a:r>
            <a:r>
              <a:rPr lang="es-ES" dirty="0" err="1"/>
              <a:t>delComité</a:t>
            </a:r>
            <a:r>
              <a:rPr lang="es-ES" dirty="0"/>
              <a:t> Internacional de Pesos y Medidas de París.</a:t>
            </a:r>
          </a:p>
          <a:p>
            <a:r>
              <a:rPr lang="es-ES" b="1" dirty="0"/>
              <a:t>Juan </a:t>
            </a:r>
            <a:r>
              <a:rPr lang="es-ES" b="1" dirty="0" err="1"/>
              <a:t>Negrín</a:t>
            </a:r>
            <a:r>
              <a:rPr lang="es-ES" b="1" dirty="0"/>
              <a:t> López</a:t>
            </a:r>
            <a:r>
              <a:rPr lang="es-ES" dirty="0"/>
              <a:t> (Las Palmas de Gran Canaria, 3 de </a:t>
            </a:r>
            <a:r>
              <a:rPr lang="es-ES" dirty="0" smtClean="0"/>
              <a:t>febrero de</a:t>
            </a:r>
            <a:r>
              <a:rPr lang="es-ES" dirty="0"/>
              <a:t> 1892 - París, 12 de noviembre de 1956) fue un médico fisiólogo </a:t>
            </a:r>
            <a:r>
              <a:rPr lang="es-ES" dirty="0" err="1"/>
              <a:t>ypolítico</a:t>
            </a:r>
            <a:r>
              <a:rPr lang="es-ES" dirty="0"/>
              <a:t> español, Presidente del Gobierno de la II República entre 1937 y 1945, ya en el exilio. fue nombrado ministro de Hacienda en el primer gobierno de Largo Caballero tras la dimisión de Largo Caballero el 17 de mayo de 1937 el Presidente de la República Manuel Azaña le nombró Presidente del Gobierno. </a:t>
            </a:r>
          </a:p>
          <a:p>
            <a:r>
              <a:rPr lang="es-ES" b="1" dirty="0"/>
              <a:t>Antonio González </a:t>
            </a:r>
            <a:r>
              <a:rPr lang="es-ES" b="1" dirty="0" err="1"/>
              <a:t>González</a:t>
            </a:r>
            <a:r>
              <a:rPr lang="es-ES" dirty="0"/>
              <a:t> (Realejo Alto, Santa Cruz de Tenerife, 27 de octubre de 1917 - 11 de octubre de 2002) fue un químico español. Fue miembro de la Real Academia de las Ciencias Exactas, Físicas y Naturales. Fue miembro de diversas sociedades científicas nacionales y extranjeras, además de creador y director del Instituto de Productos Naturales de La Laguna.</a:t>
            </a:r>
          </a:p>
          <a:p>
            <a:endParaRPr lang="es-ES" b="1" dirty="0" smtClean="0"/>
          </a:p>
          <a:p>
            <a:pPr>
              <a:buNone/>
            </a:pPr>
            <a:endParaRPr lang="es-ES" dirty="0"/>
          </a:p>
          <a:p>
            <a:endParaRPr lang="es-ES_tradnl"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lstStyle/>
          <a:p>
            <a:r>
              <a:rPr lang="es-ES_tradnl" dirty="0" smtClean="0"/>
              <a:t>5. </a:t>
            </a:r>
            <a:r>
              <a:rPr lang="es-ES" dirty="0"/>
              <a:t>Elabora una pequeña biografía de Blas </a:t>
            </a:r>
            <a:r>
              <a:rPr lang="es-ES" dirty="0" smtClean="0"/>
              <a:t>Cabrera.</a:t>
            </a:r>
          </a:p>
          <a:p>
            <a:pPr>
              <a:buNone/>
            </a:pPr>
            <a:r>
              <a:rPr lang="es-ES" b="1" dirty="0"/>
              <a:t>Blas Cabrera y Felipe (Lanzarote, 1878 - México, 1945) es uno de los padres de la física española, además de todo un referente en el campo del magnetismo. Por su vida se cruzaron personajes como Ramón y Cajal, Marie </a:t>
            </a:r>
            <a:r>
              <a:rPr lang="es-ES" b="1" dirty="0" err="1"/>
              <a:t>Curie</a:t>
            </a:r>
            <a:r>
              <a:rPr lang="es-ES" b="1" dirty="0"/>
              <a:t>, </a:t>
            </a:r>
            <a:r>
              <a:rPr lang="es-ES" b="1" dirty="0" err="1"/>
              <a:t>Niels</a:t>
            </a:r>
            <a:r>
              <a:rPr lang="es-ES" b="1" dirty="0"/>
              <a:t> </a:t>
            </a:r>
            <a:r>
              <a:rPr lang="es-ES" b="1" dirty="0" err="1"/>
              <a:t>Bohr</a:t>
            </a:r>
            <a:r>
              <a:rPr lang="es-ES" b="1" dirty="0"/>
              <a:t> y </a:t>
            </a:r>
            <a:r>
              <a:rPr lang="es-ES" b="1" dirty="0" err="1"/>
              <a:t>Erwin</a:t>
            </a:r>
            <a:r>
              <a:rPr lang="es-ES" b="1" dirty="0"/>
              <a:t> </a:t>
            </a:r>
            <a:r>
              <a:rPr lang="es-ES" b="1" dirty="0" err="1"/>
              <a:t>Schrödinger.Fisico</a:t>
            </a:r>
            <a:r>
              <a:rPr lang="es-ES" b="1"/>
              <a:t> español más importante de principios del siglo XX.</a:t>
            </a:r>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339</Words>
  <Application>Microsoft Office PowerPoint</Application>
  <PresentationFormat>Presentación en pantalla (4:3)</PresentationFormat>
  <Paragraphs>27</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LA CIENCIA EN CANARIAS</vt:lpstr>
      <vt:lpstr>Diapositiva 2</vt:lpstr>
      <vt:lpstr>Diapositiva 3</vt:lpstr>
      <vt:lpstr>Diapositiva 4</vt:lpstr>
      <vt:lpstr>Diapositiva 5</vt:lpstr>
      <vt:lpstr>Diapositiva 6</vt:lpstr>
    </vt:vector>
  </TitlesOfParts>
  <Company>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CIENCIA EN CANARIAS</dc:title>
  <dc:creator>Luna</dc:creator>
  <cp:lastModifiedBy>Jesús</cp:lastModifiedBy>
  <cp:revision>2</cp:revision>
  <dcterms:created xsi:type="dcterms:W3CDTF">2013-10-30T21:09:29Z</dcterms:created>
  <dcterms:modified xsi:type="dcterms:W3CDTF">2013-12-03T21:55:38Z</dcterms:modified>
</cp:coreProperties>
</file>